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CF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0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2245" y="4497935"/>
            <a:ext cx="6099050" cy="85920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2275" y="5414165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rgbClr val="FF0000"/>
                </a:solidFill>
              </a:defRPr>
            </a:lvl4pPr>
            <a:lvl5pPr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307623"/>
            <a:ext cx="6710784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Nile Civilizations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5000 BC – AD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Activities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2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605"/>
          </a:xfrm>
        </p:spPr>
        <p:txBody>
          <a:bodyPr>
            <a:normAutofit/>
          </a:bodyPr>
          <a:lstStyle/>
          <a:p>
            <a:r>
              <a:rPr lang="en-US" dirty="0" smtClean="0"/>
              <a:t>Research and Activity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 groups of 2 – 3, student you research one of the topics below: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Ancient Egypt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Role of children and education </a:t>
            </a:r>
            <a:r>
              <a:rPr lang="en-US" dirty="0" smtClean="0">
                <a:solidFill>
                  <a:schemeClr val="bg1"/>
                </a:solidFill>
              </a:rPr>
              <a:t> - </a:t>
            </a:r>
            <a:r>
              <a:rPr lang="en-US" dirty="0" err="1" smtClean="0">
                <a:solidFill>
                  <a:schemeClr val="bg1"/>
                </a:solidFill>
              </a:rPr>
              <a:t>Ero</a:t>
            </a:r>
            <a:r>
              <a:rPr lang="en-US" dirty="0" smtClean="0">
                <a:solidFill>
                  <a:schemeClr val="bg1"/>
                </a:solidFill>
              </a:rPr>
              <a:t>, Aidan, Hans</a:t>
            </a:r>
            <a:endParaRPr lang="en-US" dirty="0" smtClean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Clothing and </a:t>
            </a:r>
            <a:r>
              <a:rPr lang="en-US" dirty="0" smtClean="0">
                <a:solidFill>
                  <a:schemeClr val="bg1"/>
                </a:solidFill>
              </a:rPr>
              <a:t>Jewelry – Selma, </a:t>
            </a:r>
            <a:r>
              <a:rPr lang="en-US" dirty="0" err="1" smtClean="0">
                <a:solidFill>
                  <a:schemeClr val="bg1"/>
                </a:solidFill>
              </a:rPr>
              <a:t>Keila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Food – Abigail, </a:t>
            </a:r>
            <a:r>
              <a:rPr lang="en-US" dirty="0" err="1" smtClean="0">
                <a:solidFill>
                  <a:schemeClr val="bg1"/>
                </a:solidFill>
              </a:rPr>
              <a:t>Syafina</a:t>
            </a:r>
            <a:endParaRPr lang="en-US" dirty="0" smtClean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Transportation – </a:t>
            </a:r>
            <a:r>
              <a:rPr lang="en-US" dirty="0" err="1" smtClean="0">
                <a:solidFill>
                  <a:schemeClr val="bg1"/>
                </a:solidFill>
              </a:rPr>
              <a:t>Raafi</a:t>
            </a:r>
            <a:r>
              <a:rPr lang="en-US" smtClean="0">
                <a:solidFill>
                  <a:schemeClr val="bg1"/>
                </a:solidFill>
              </a:rPr>
              <a:t>, Gabriel</a:t>
            </a:r>
            <a:endParaRPr lang="en-US" dirty="0" smtClean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Games / </a:t>
            </a:r>
            <a:r>
              <a:rPr lang="en-US" dirty="0" smtClean="0">
                <a:solidFill>
                  <a:schemeClr val="bg1"/>
                </a:solidFill>
              </a:rPr>
              <a:t>Sports – </a:t>
            </a:r>
            <a:r>
              <a:rPr lang="en-US" dirty="0" err="1" smtClean="0">
                <a:solidFill>
                  <a:schemeClr val="bg1"/>
                </a:solidFill>
              </a:rPr>
              <a:t>Omid</a:t>
            </a:r>
            <a:r>
              <a:rPr lang="en-US" dirty="0" smtClean="0">
                <a:solidFill>
                  <a:schemeClr val="bg1"/>
                </a:solidFill>
              </a:rPr>
              <a:t>, Mazel</a:t>
            </a:r>
            <a:endParaRPr lang="en-US" dirty="0" smtClean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Art – </a:t>
            </a:r>
            <a:r>
              <a:rPr lang="en-US" dirty="0" err="1" smtClean="0">
                <a:solidFill>
                  <a:schemeClr val="bg1"/>
                </a:solidFill>
              </a:rPr>
              <a:t>Jasmin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Kenzie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665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dirty="0" smtClean="0">
                <a:solidFill>
                  <a:schemeClr val="bg1"/>
                </a:solidFill>
              </a:rPr>
              <a:t>Role of children and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605"/>
          </a:xfrm>
        </p:spPr>
        <p:txBody>
          <a:bodyPr>
            <a:normAutofit/>
          </a:bodyPr>
          <a:lstStyle/>
          <a:p>
            <a:r>
              <a:rPr lang="en-US" dirty="0"/>
              <a:t>Research education, specifically who was educated, where, and </a:t>
            </a:r>
            <a:r>
              <a:rPr lang="en-US" dirty="0" smtClean="0"/>
              <a:t>how?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936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dirty="0" smtClean="0">
                <a:solidFill>
                  <a:schemeClr val="bg1"/>
                </a:solidFill>
              </a:rPr>
              <a:t>Clothing and Jewelry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605"/>
          </a:xfrm>
        </p:spPr>
        <p:txBody>
          <a:bodyPr>
            <a:normAutofit/>
          </a:bodyPr>
          <a:lstStyle/>
          <a:p>
            <a:r>
              <a:rPr lang="en-US" dirty="0" smtClean="0"/>
              <a:t>Research </a:t>
            </a:r>
            <a:r>
              <a:rPr lang="en-US" dirty="0"/>
              <a:t>the clothing and dress for men, women, and </a:t>
            </a:r>
            <a:r>
              <a:rPr lang="en-US" dirty="0" smtClean="0"/>
              <a:t>children</a:t>
            </a:r>
            <a:endParaRPr lang="en-US" dirty="0"/>
          </a:p>
          <a:p>
            <a:r>
              <a:rPr lang="en-US" dirty="0" smtClean="0"/>
              <a:t>Create </a:t>
            </a:r>
            <a:r>
              <a:rPr lang="en-US" dirty="0"/>
              <a:t>pieces of box of clothing items - which of these items would ancient </a:t>
            </a:r>
            <a:r>
              <a:rPr lang="en-US" dirty="0" smtClean="0"/>
              <a:t>Egyptians </a:t>
            </a:r>
            <a:r>
              <a:rPr lang="en-US" dirty="0"/>
              <a:t>wear? select your items (based on who you are in society), dress like an ancient </a:t>
            </a:r>
            <a:r>
              <a:rPr lang="en-US" dirty="0" smtClean="0"/>
              <a:t>Egyptian, </a:t>
            </a:r>
            <a:r>
              <a:rPr lang="en-US" dirty="0"/>
              <a:t>then take a picture </a:t>
            </a:r>
          </a:p>
        </p:txBody>
      </p:sp>
    </p:spTree>
    <p:extLst>
      <p:ext uri="{BB962C8B-B14F-4D97-AF65-F5344CB8AC3E}">
        <p14:creationId xmlns:p14="http://schemas.microsoft.com/office/powerpoint/2010/main" val="1254018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dirty="0" smtClean="0">
                <a:solidFill>
                  <a:schemeClr val="bg1"/>
                </a:solidFill>
              </a:rPr>
              <a:t>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605"/>
          </a:xfrm>
        </p:spPr>
        <p:txBody>
          <a:bodyPr>
            <a:normAutofit/>
          </a:bodyPr>
          <a:lstStyle/>
          <a:p>
            <a:r>
              <a:rPr lang="en-US" dirty="0" smtClean="0"/>
              <a:t>Research </a:t>
            </a:r>
            <a:r>
              <a:rPr lang="en-US" dirty="0"/>
              <a:t>traditional food and </a:t>
            </a:r>
            <a:r>
              <a:rPr lang="en-US" dirty="0" smtClean="0"/>
              <a:t>drink</a:t>
            </a:r>
            <a:endParaRPr lang="en-US" dirty="0"/>
          </a:p>
          <a:p>
            <a:r>
              <a:rPr lang="en-US" dirty="0" smtClean="0"/>
              <a:t>Choose </a:t>
            </a:r>
            <a:r>
              <a:rPr lang="en-US" dirty="0"/>
              <a:t>an item (e.g., </a:t>
            </a:r>
            <a:r>
              <a:rPr lang="en-US" dirty="0" smtClean="0"/>
              <a:t>bread</a:t>
            </a:r>
            <a:r>
              <a:rPr lang="en-US" dirty="0"/>
              <a:t>, etc.) and explain the process of how it was made </a:t>
            </a:r>
            <a:endParaRPr lang="en-US" dirty="0" smtClean="0"/>
          </a:p>
          <a:p>
            <a:r>
              <a:rPr lang="en-US" dirty="0" smtClean="0"/>
              <a:t>Try to make your own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99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dirty="0" smtClean="0">
                <a:solidFill>
                  <a:schemeClr val="bg1"/>
                </a:solidFill>
              </a:rPr>
              <a:t>Transportation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605"/>
          </a:xfrm>
        </p:spPr>
        <p:txBody>
          <a:bodyPr>
            <a:normAutofit/>
          </a:bodyPr>
          <a:lstStyle/>
          <a:p>
            <a:r>
              <a:rPr lang="en-US" dirty="0" smtClean="0"/>
              <a:t>Research </a:t>
            </a:r>
            <a:r>
              <a:rPr lang="en-US" dirty="0"/>
              <a:t>the different modes of transportation by land and by </a:t>
            </a:r>
            <a:r>
              <a:rPr lang="en-US" dirty="0" smtClean="0"/>
              <a:t>water</a:t>
            </a:r>
            <a:endParaRPr lang="en-US" dirty="0"/>
          </a:p>
          <a:p>
            <a:r>
              <a:rPr lang="en-US" dirty="0" smtClean="0"/>
              <a:t>Build </a:t>
            </a:r>
            <a:r>
              <a:rPr lang="en-US" dirty="0"/>
              <a:t>a small model of a specific mode of transportation </a:t>
            </a:r>
            <a:r>
              <a:rPr lang="en-US" dirty="0" smtClean="0"/>
              <a:t>(your </a:t>
            </a:r>
            <a:r>
              <a:rPr lang="en-US" dirty="0"/>
              <a:t>choice) </a:t>
            </a:r>
          </a:p>
        </p:txBody>
      </p:sp>
    </p:spTree>
    <p:extLst>
      <p:ext uri="{BB962C8B-B14F-4D97-AF65-F5344CB8AC3E}">
        <p14:creationId xmlns:p14="http://schemas.microsoft.com/office/powerpoint/2010/main" val="1603537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dirty="0" smtClean="0">
                <a:solidFill>
                  <a:schemeClr val="bg1"/>
                </a:solidFill>
              </a:rPr>
              <a:t>Games / Sports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605"/>
          </a:xfrm>
        </p:spPr>
        <p:txBody>
          <a:bodyPr>
            <a:normAutofit/>
          </a:bodyPr>
          <a:lstStyle/>
          <a:p>
            <a:r>
              <a:rPr lang="en-US" dirty="0" smtClean="0"/>
              <a:t>Research </a:t>
            </a:r>
            <a:r>
              <a:rPr lang="en-US" dirty="0"/>
              <a:t>games, sports, and activities for both adults and </a:t>
            </a:r>
            <a:r>
              <a:rPr lang="en-US" dirty="0" smtClean="0"/>
              <a:t>children</a:t>
            </a:r>
            <a:endParaRPr lang="en-US" dirty="0"/>
          </a:p>
          <a:p>
            <a:r>
              <a:rPr lang="en-US" dirty="0" smtClean="0"/>
              <a:t>Find </a:t>
            </a:r>
            <a:r>
              <a:rPr lang="en-US" dirty="0"/>
              <a:t>or create a game that was or would have been played in ancient Egypt </a:t>
            </a:r>
          </a:p>
        </p:txBody>
      </p:sp>
    </p:spTree>
    <p:extLst>
      <p:ext uri="{BB962C8B-B14F-4D97-AF65-F5344CB8AC3E}">
        <p14:creationId xmlns:p14="http://schemas.microsoft.com/office/powerpoint/2010/main" val="368042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dirty="0" smtClean="0">
                <a:solidFill>
                  <a:schemeClr val="bg1"/>
                </a:solidFill>
              </a:rPr>
              <a:t>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605"/>
          </a:xfrm>
        </p:spPr>
        <p:txBody>
          <a:bodyPr>
            <a:normAutofit/>
          </a:bodyPr>
          <a:lstStyle/>
          <a:p>
            <a:r>
              <a:rPr lang="en-US" dirty="0" smtClean="0"/>
              <a:t>Research </a:t>
            </a:r>
            <a:r>
              <a:rPr lang="en-US" dirty="0"/>
              <a:t>the different types of art work (form, style, medium, location) </a:t>
            </a:r>
            <a:endParaRPr lang="en-US" dirty="0" smtClean="0"/>
          </a:p>
          <a:p>
            <a:r>
              <a:rPr lang="en-US" dirty="0" smtClean="0"/>
              <a:t>Make your own form of ancient Egyptian artwork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4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261</Words>
  <Application>Microsoft Macintosh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Nile Civilizations</vt:lpstr>
      <vt:lpstr>Daily Life</vt:lpstr>
      <vt:lpstr>Group Activity</vt:lpstr>
      <vt:lpstr>Role of children and education</vt:lpstr>
      <vt:lpstr>Clothing and Jewelry</vt:lpstr>
      <vt:lpstr>Food</vt:lpstr>
      <vt:lpstr>Transportation</vt:lpstr>
      <vt:lpstr>Games / Sports</vt:lpstr>
      <vt:lpstr>Art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SVP</cp:lastModifiedBy>
  <cp:revision>53</cp:revision>
  <dcterms:created xsi:type="dcterms:W3CDTF">2013-08-21T19:17:07Z</dcterms:created>
  <dcterms:modified xsi:type="dcterms:W3CDTF">2017-02-06T01:47:31Z</dcterms:modified>
</cp:coreProperties>
</file>