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FCF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96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2245" y="4497935"/>
            <a:ext cx="6099050" cy="85920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72275" y="5414165"/>
            <a:ext cx="6400800" cy="83545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rgbClr val="FF0000"/>
                </a:solidFill>
              </a:defRPr>
            </a:lvl1pPr>
            <a:lvl2pPr>
              <a:defRPr>
                <a:solidFill>
                  <a:srgbClr val="FF0000"/>
                </a:solidFill>
              </a:defRPr>
            </a:lvl2pPr>
            <a:lvl3pPr>
              <a:defRPr>
                <a:solidFill>
                  <a:srgbClr val="FF0000"/>
                </a:solidFill>
              </a:defRPr>
            </a:lvl3pPr>
            <a:lvl4pPr>
              <a:defRPr>
                <a:solidFill>
                  <a:srgbClr val="FF0000"/>
                </a:solidFill>
              </a:defRPr>
            </a:lvl4pPr>
            <a:lvl5pPr>
              <a:defRPr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671078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307623"/>
            <a:ext cx="6710784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Nile Civilizations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5000 BC – AD 300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Egyptian Gods and Goddesses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421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gyptian </a:t>
            </a:r>
            <a:r>
              <a:rPr lang="en-US" dirty="0"/>
              <a:t>religion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560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Like the people of Mesopotamia, the Egyptians worshipped many gods. 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/>
              <a:t>of the gods were ancient, worshipped from the earliest days of the Old Kingdom. </a:t>
            </a:r>
            <a:endParaRPr lang="en-US" dirty="0" smtClean="0"/>
          </a:p>
          <a:p>
            <a:r>
              <a:rPr lang="en-US" dirty="0" smtClean="0"/>
              <a:t>Others</a:t>
            </a:r>
            <a:r>
              <a:rPr lang="en-US" dirty="0"/>
              <a:t>, such as Imhotep, were added to the religion later. </a:t>
            </a:r>
            <a:endParaRPr lang="en-US" dirty="0" smtClean="0"/>
          </a:p>
          <a:p>
            <a:r>
              <a:rPr lang="en-US" dirty="0" smtClean="0"/>
              <a:t>Egyptian religious </a:t>
            </a:r>
            <a:r>
              <a:rPr lang="en-US" dirty="0"/>
              <a:t>beliefs were constantly evolving</a:t>
            </a:r>
            <a:r>
              <a:rPr lang="en-US" dirty="0" smtClean="0"/>
              <a:t>.</a:t>
            </a:r>
          </a:p>
          <a:p>
            <a:r>
              <a:rPr lang="en-US" dirty="0"/>
              <a:t>The Egyptians believed that gods controlled all natural events. 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a result, a people </a:t>
            </a:r>
            <a:r>
              <a:rPr lang="en-US" dirty="0" smtClean="0"/>
              <a:t>dependent </a:t>
            </a:r>
            <a:r>
              <a:rPr lang="en-US" dirty="0"/>
              <a:t>on the Nile’s natural cycle of flooding for food and survival both feared and respected the awesome powers of the gods.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459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Chief Gods and Goddesses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560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Although the Egyptians worshipped hundreds of gods and goddesses, a few were central to their religion. </a:t>
            </a:r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the gods that were central changed several times over the kingdom’s long history. </a:t>
            </a:r>
            <a:endParaRPr lang="en-US" dirty="0" smtClean="0"/>
          </a:p>
          <a:p>
            <a:r>
              <a:rPr lang="en-US" dirty="0"/>
              <a:t>The god of the sun was almost always a key figure in Egyptian religion.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the Old </a:t>
            </a:r>
            <a:r>
              <a:rPr lang="en-US" dirty="0" smtClean="0"/>
              <a:t>Kingdom</a:t>
            </a:r>
            <a:r>
              <a:rPr lang="en-US" dirty="0"/>
              <a:t>, this god was called Re (ray). </a:t>
            </a:r>
            <a:endParaRPr lang="en-US" dirty="0" smtClean="0"/>
          </a:p>
          <a:p>
            <a:r>
              <a:rPr lang="en-US" dirty="0" smtClean="0"/>
              <a:t>Later</a:t>
            </a:r>
            <a:r>
              <a:rPr lang="en-US" dirty="0"/>
              <a:t>, he became linked to a sky god called </a:t>
            </a:r>
            <a:r>
              <a:rPr lang="en-US" dirty="0" err="1"/>
              <a:t>Amon</a:t>
            </a:r>
            <a:r>
              <a:rPr lang="en-US" dirty="0"/>
              <a:t> and was known as </a:t>
            </a:r>
            <a:r>
              <a:rPr lang="en-US" dirty="0" err="1"/>
              <a:t>Amon</a:t>
            </a:r>
            <a:r>
              <a:rPr lang="en-US" dirty="0"/>
              <a:t>-Re. </a:t>
            </a:r>
            <a:r>
              <a:rPr lang="en-US" dirty="0" err="1"/>
              <a:t>Amon</a:t>
            </a:r>
            <a:r>
              <a:rPr lang="en-US" dirty="0"/>
              <a:t>-Re, the King of the Gods, was also thought to be the father of the pharaohs.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temple to him at </a:t>
            </a:r>
            <a:r>
              <a:rPr lang="en-US" dirty="0" err="1"/>
              <a:t>Karnak</a:t>
            </a:r>
            <a:r>
              <a:rPr lang="en-US" dirty="0"/>
              <a:t> was the largest ever built in Egypt.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982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Chief Gods and Goddesses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560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Anubis, the protector of the dead, was also widely worshipped in Egypt.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Egyptians believed that he weighed the souls of the dead to decide their fate. </a:t>
            </a:r>
            <a:endParaRPr lang="en-US" dirty="0" smtClean="0"/>
          </a:p>
          <a:p>
            <a:r>
              <a:rPr lang="en-US" dirty="0" smtClean="0"/>
              <a:t>Those </a:t>
            </a:r>
            <a:r>
              <a:rPr lang="en-US" dirty="0"/>
              <a:t>who had light souls had been good in life and were rewarded after death, while those who were unworthy were fed to a terrible monster. </a:t>
            </a:r>
            <a:endParaRPr lang="en-US" dirty="0"/>
          </a:p>
          <a:p>
            <a:r>
              <a:rPr lang="en-US" dirty="0"/>
              <a:t>Also central were the trio of Osiris, Isis, and Horus. According to legend, the god Osiris introduced civilization into Egypt. </a:t>
            </a:r>
            <a:endParaRPr lang="en-US" dirty="0" smtClean="0"/>
          </a:p>
          <a:p>
            <a:r>
              <a:rPr lang="en-US" dirty="0" smtClean="0"/>
              <a:t>Shortly </a:t>
            </a:r>
            <a:r>
              <a:rPr lang="en-US" dirty="0"/>
              <a:t>afterward, however, Osiris was killed by his brother Seth, who cut the god’s body into pieces that he scattered around Egypt.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7684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Chief Gods and Goddesses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560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Isis</a:t>
            </a:r>
            <a:r>
              <a:rPr lang="en-US" dirty="0"/>
              <a:t>, the wife and sister of Osiris, sought out the pieces of his body, reassembled them, and brought Osiris back to life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Afterward</a:t>
            </a:r>
            <a:r>
              <a:rPr lang="en-US" dirty="0"/>
              <a:t>, they had a child, Horus, who grew up and sought revenge on his uncle Seth. </a:t>
            </a:r>
            <a:endParaRPr lang="en-US" dirty="0" smtClean="0"/>
          </a:p>
          <a:p>
            <a:r>
              <a:rPr lang="en-US" dirty="0" smtClean="0"/>
              <a:t>Later</a:t>
            </a:r>
            <a:r>
              <a:rPr lang="en-US" dirty="0"/>
              <a:t>, Osiris became the new judge of the dead, replacing Anubis, Isis became known as a goddess of nature and renewal, and Horus became the first king of Egypt. </a:t>
            </a:r>
            <a:endParaRPr lang="en-US" dirty="0"/>
          </a:p>
          <a:p>
            <a:r>
              <a:rPr lang="en-US" dirty="0"/>
              <a:t>Other important Egyptian gods included </a:t>
            </a:r>
            <a:r>
              <a:rPr lang="en-US" dirty="0" err="1"/>
              <a:t>Hathor</a:t>
            </a:r>
            <a:r>
              <a:rPr lang="en-US" dirty="0"/>
              <a:t>, the cow-headed goddess of love, and Thoth, the god of wisdom.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addition, the Egyptians worshipped local gods who had power over small areas or single households.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12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1989</TotalTime>
  <Words>462</Words>
  <Application>Microsoft Macintosh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Nile Civilizations</vt:lpstr>
      <vt:lpstr>Egyptian Gods and Goddesses</vt:lpstr>
      <vt:lpstr>Egyptian religion </vt:lpstr>
      <vt:lpstr>Chief Gods and Goddesses </vt:lpstr>
      <vt:lpstr>Chief Gods and Goddesses </vt:lpstr>
      <vt:lpstr>Chief Gods and Goddesses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SVP</cp:lastModifiedBy>
  <cp:revision>52</cp:revision>
  <dcterms:created xsi:type="dcterms:W3CDTF">2013-08-21T19:17:07Z</dcterms:created>
  <dcterms:modified xsi:type="dcterms:W3CDTF">2017-01-22T08:50:54Z</dcterms:modified>
</cp:coreProperties>
</file>