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3" r:id="rId8"/>
    <p:sldId id="264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FCF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96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2245" y="4497935"/>
            <a:ext cx="6099050" cy="85920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2275" y="5414165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FF0000"/>
                </a:solidFill>
              </a:defRPr>
            </a:lvl1pPr>
            <a:lvl2pPr>
              <a:defRPr>
                <a:solidFill>
                  <a:srgbClr val="FF0000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  <a:lvl4pPr>
              <a:defRPr>
                <a:solidFill>
                  <a:srgbClr val="FF0000"/>
                </a:solidFill>
              </a:defRPr>
            </a:lvl4pPr>
            <a:lvl5pPr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307623"/>
            <a:ext cx="6710784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Nile Civilizations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5000 BC – AD 300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Egypt – Social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60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next level of society included artisans, craftspeople, and merchants.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were the people who made and sold the goods, such as jewelry and clothing, used by others both in Egypt and in other lands</a:t>
            </a:r>
            <a:r>
              <a:rPr lang="en-US" dirty="0" smtClean="0"/>
              <a:t>.</a:t>
            </a:r>
          </a:p>
          <a:p>
            <a:r>
              <a:rPr lang="en-US" dirty="0"/>
              <a:t>The largest part of Egyptian society, about 90 percent of the population, was made up of peasant farmers. </a:t>
            </a:r>
            <a:endParaRPr lang="en-US" dirty="0" smtClean="0"/>
          </a:p>
          <a:p>
            <a:r>
              <a:rPr lang="en-US" dirty="0" smtClean="0"/>
              <a:t>Although </a:t>
            </a:r>
            <a:r>
              <a:rPr lang="en-US" dirty="0"/>
              <a:t>they spent most of their time in the fields, these farmers could also be recruited to build large public works, such as the pyramids, during the flood season. </a:t>
            </a:r>
            <a:endParaRPr lang="en-US" dirty="0" smtClean="0"/>
          </a:p>
          <a:p>
            <a:r>
              <a:rPr lang="en-US" dirty="0" smtClean="0"/>
              <a:t>Farmers </a:t>
            </a:r>
            <a:r>
              <a:rPr lang="en-US" dirty="0"/>
              <a:t>were also sometimes asked to work in quarries or mines or to serve in the army. </a:t>
            </a:r>
          </a:p>
        </p:txBody>
      </p:sp>
    </p:spTree>
    <p:extLst>
      <p:ext uri="{BB962C8B-B14F-4D97-AF65-F5344CB8AC3E}">
        <p14:creationId xmlns:p14="http://schemas.microsoft.com/office/powerpoint/2010/main" val="256374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Egypt – Social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605"/>
          </a:xfrm>
        </p:spPr>
        <p:txBody>
          <a:bodyPr>
            <a:normAutofit/>
          </a:bodyPr>
          <a:lstStyle/>
          <a:p>
            <a:r>
              <a:rPr lang="en-US" dirty="0"/>
              <a:t>The Egyptians kept slaves, but slaves never made up a large part of the kingdom’s </a:t>
            </a:r>
            <a:r>
              <a:rPr lang="en-US" dirty="0" smtClean="0"/>
              <a:t>population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slaves were convicted criminals or prisoners of war.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worked on public </a:t>
            </a:r>
            <a:r>
              <a:rPr lang="en-US" dirty="0" smtClean="0"/>
              <a:t>projects</a:t>
            </a:r>
            <a:r>
              <a:rPr lang="en-US" dirty="0"/>
              <a:t>, in private households, or in </a:t>
            </a:r>
            <a:r>
              <a:rPr lang="en-US" dirty="0" smtClean="0"/>
              <a:t>temples.</a:t>
            </a:r>
          </a:p>
          <a:p>
            <a:r>
              <a:rPr lang="en-US" dirty="0" smtClean="0"/>
              <a:t>The </a:t>
            </a:r>
            <a:r>
              <a:rPr lang="en-US" dirty="0"/>
              <a:t>number of slaves in Egypt increased during the later New Kingdom. </a:t>
            </a:r>
          </a:p>
        </p:txBody>
      </p:sp>
    </p:spTree>
    <p:extLst>
      <p:ext uri="{BB962C8B-B14F-4D97-AF65-F5344CB8AC3E}">
        <p14:creationId xmlns:p14="http://schemas.microsoft.com/office/powerpoint/2010/main" val="2108724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Egypt – Social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605"/>
          </a:xfrm>
        </p:spPr>
        <p:txBody>
          <a:bodyPr>
            <a:normAutofit fontScale="92500"/>
          </a:bodyPr>
          <a:lstStyle/>
          <a:p>
            <a:r>
              <a:rPr lang="en-US" dirty="0"/>
              <a:t>In some ways, Egyptian society was less rigid than other ancient civilizations. </a:t>
            </a:r>
            <a:endParaRPr lang="en-US" dirty="0" smtClean="0"/>
          </a:p>
          <a:p>
            <a:r>
              <a:rPr lang="en-US" dirty="0" smtClean="0"/>
              <a:t>Although </a:t>
            </a:r>
            <a:r>
              <a:rPr lang="en-US" dirty="0"/>
              <a:t>sons usually learned the same jobs their fathers had, it was </a:t>
            </a:r>
            <a:r>
              <a:rPr lang="en-US" dirty="0" smtClean="0"/>
              <a:t>possible though rare for </a:t>
            </a:r>
            <a:r>
              <a:rPr lang="en-US" dirty="0"/>
              <a:t>people to become educated, to find better jobs, and to gain social status. </a:t>
            </a:r>
            <a:endParaRPr lang="en-US" dirty="0" smtClean="0"/>
          </a:p>
          <a:p>
            <a:r>
              <a:rPr lang="en-US" dirty="0" smtClean="0"/>
              <a:t>Perhaps </a:t>
            </a:r>
            <a:r>
              <a:rPr lang="en-US" dirty="0"/>
              <a:t>the fastest way to gain status was to become a scribe. </a:t>
            </a:r>
            <a:endParaRPr lang="en-US" dirty="0" smtClean="0"/>
          </a:p>
          <a:p>
            <a:r>
              <a:rPr lang="en-US" dirty="0" smtClean="0"/>
              <a:t>Scribes</a:t>
            </a:r>
            <a:r>
              <a:rPr lang="en-US" dirty="0"/>
              <a:t>’ ability to write made them highly sought after. </a:t>
            </a:r>
            <a:endParaRPr lang="en-US" dirty="0" smtClean="0"/>
          </a:p>
          <a:p>
            <a:r>
              <a:rPr lang="en-US" dirty="0" smtClean="0"/>
              <a:t>Scribes </a:t>
            </a:r>
            <a:r>
              <a:rPr lang="en-US" dirty="0"/>
              <a:t>composed and copied religious texts, collected taxes, and kept public records. </a:t>
            </a:r>
          </a:p>
        </p:txBody>
      </p:sp>
    </p:spTree>
    <p:extLst>
      <p:ext uri="{BB962C8B-B14F-4D97-AF65-F5344CB8AC3E}">
        <p14:creationId xmlns:p14="http://schemas.microsoft.com/office/powerpoint/2010/main" val="658269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a Timeline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Group Activities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421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60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Activity 1: Research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In groups 3-4, you will research one of the following periods: Old Kingdom, Frist Intermediate period, Middle Kingdom, Second Intermediate Period, Early New Kingdom and Late Period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Create a Presentation (5 minute presentation max and 2 half minutes min) 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Create a Timeline for the time period assigned to your group.</a:t>
            </a:r>
          </a:p>
          <a:p>
            <a:pPr lvl="3"/>
            <a:r>
              <a:rPr lang="en-US" dirty="0">
                <a:solidFill>
                  <a:schemeClr val="accent4"/>
                </a:solidFill>
              </a:rPr>
              <a:t>(You will be given Monday and Tuesday to work on them</a:t>
            </a:r>
            <a:r>
              <a:rPr lang="en-US" dirty="0" smtClean="0">
                <a:solidFill>
                  <a:schemeClr val="accent4"/>
                </a:solidFill>
              </a:rPr>
              <a:t>)</a:t>
            </a:r>
          </a:p>
          <a:p>
            <a:pPr lvl="2"/>
            <a:r>
              <a:rPr lang="en-US" dirty="0" smtClean="0">
                <a:solidFill>
                  <a:srgbClr val="FFFFFF"/>
                </a:solidFill>
              </a:rPr>
              <a:t>After your presentation is complete and timeline is finished you need to create 3-5 questions on the major points of your research and presentation.</a:t>
            </a:r>
          </a:p>
          <a:p>
            <a:pPr lvl="3"/>
            <a:r>
              <a:rPr lang="en-US" dirty="0" smtClean="0">
                <a:solidFill>
                  <a:srgbClr val="8064A2"/>
                </a:solidFill>
              </a:rPr>
              <a:t>Presentations will take place on Friday</a:t>
            </a:r>
          </a:p>
        </p:txBody>
      </p:sp>
    </p:spTree>
    <p:extLst>
      <p:ext uri="{BB962C8B-B14F-4D97-AF65-F5344CB8AC3E}">
        <p14:creationId xmlns:p14="http://schemas.microsoft.com/office/powerpoint/2010/main" val="1073459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560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Questions provided are just here to help you complete your research and presentation.  You are welcome to also create your ideas for your presentation.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The years spanned in the period assigned to you.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are some major events during the time period?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kind of major advances / discoveries?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Who was the leader (s) during this time period?</a:t>
            </a:r>
          </a:p>
          <a:p>
            <a:pPr lvl="1"/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What wars/battles occurred during this time period?  Was they significant to the change of the kingdom or period.</a:t>
            </a:r>
          </a:p>
          <a:p>
            <a:pPr lvl="1"/>
            <a:r>
              <a:rPr lang="en-US" dirty="0" smtClean="0">
                <a:solidFill>
                  <a:srgbClr val="FF6FCF"/>
                </a:solidFill>
              </a:rPr>
              <a:t>What else do you think is important or interesting you would like to share with the class.</a:t>
            </a:r>
            <a:endParaRPr lang="en-US" dirty="0">
              <a:solidFill>
                <a:srgbClr val="FF6F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055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5035605"/>
          </a:xfrm>
        </p:spPr>
        <p:txBody>
          <a:bodyPr>
            <a:normAutofit/>
          </a:bodyPr>
          <a:lstStyle/>
          <a:p>
            <a:r>
              <a:rPr lang="en-US" dirty="0" smtClean="0"/>
              <a:t>Aiden – </a:t>
            </a:r>
            <a:r>
              <a:rPr lang="en-US" dirty="0" err="1" smtClean="0"/>
              <a:t>Omid</a:t>
            </a:r>
            <a:r>
              <a:rPr lang="en-US" dirty="0" smtClean="0"/>
              <a:t> – Late Period</a:t>
            </a:r>
          </a:p>
          <a:p>
            <a:r>
              <a:rPr lang="en-US" u="sng" dirty="0" err="1" smtClean="0"/>
              <a:t>Keila</a:t>
            </a:r>
            <a:r>
              <a:rPr lang="en-US" u="sng" dirty="0" smtClean="0"/>
              <a:t> – Selma – Second Intermediate Period</a:t>
            </a:r>
          </a:p>
          <a:p>
            <a:r>
              <a:rPr lang="en-US" dirty="0" smtClean="0"/>
              <a:t>Abigail – </a:t>
            </a:r>
            <a:r>
              <a:rPr lang="en-US" dirty="0" err="1" smtClean="0"/>
              <a:t>Syafina</a:t>
            </a:r>
            <a:r>
              <a:rPr lang="en-US" dirty="0" smtClean="0"/>
              <a:t> – </a:t>
            </a:r>
            <a:r>
              <a:rPr lang="en-US" dirty="0" err="1" smtClean="0"/>
              <a:t>Jasmin</a:t>
            </a:r>
            <a:r>
              <a:rPr lang="en-US" dirty="0" smtClean="0"/>
              <a:t> – Middle Kingdom</a:t>
            </a:r>
          </a:p>
          <a:p>
            <a:r>
              <a:rPr lang="en-US" dirty="0" err="1" smtClean="0"/>
              <a:t>Hanz</a:t>
            </a:r>
            <a:r>
              <a:rPr lang="en-US" dirty="0" smtClean="0"/>
              <a:t> – Mazel </a:t>
            </a:r>
            <a:r>
              <a:rPr lang="en-US" dirty="0"/>
              <a:t> </a:t>
            </a:r>
            <a:r>
              <a:rPr lang="en-US" dirty="0" smtClean="0"/>
              <a:t>Gabriel– First Intermediate Period</a:t>
            </a:r>
          </a:p>
          <a:p>
            <a:r>
              <a:rPr lang="en-US" dirty="0" err="1" smtClean="0"/>
              <a:t>Raafi</a:t>
            </a:r>
            <a:r>
              <a:rPr lang="en-US" dirty="0" smtClean="0"/>
              <a:t> – </a:t>
            </a:r>
            <a:r>
              <a:rPr lang="en-US" dirty="0" err="1" smtClean="0"/>
              <a:t>Kenzie</a:t>
            </a:r>
            <a:r>
              <a:rPr lang="en-US" dirty="0" smtClean="0"/>
              <a:t> –– Early New Kingdom</a:t>
            </a:r>
          </a:p>
        </p:txBody>
      </p:sp>
    </p:spTree>
    <p:extLst>
      <p:ext uri="{BB962C8B-B14F-4D97-AF65-F5344CB8AC3E}">
        <p14:creationId xmlns:p14="http://schemas.microsoft.com/office/powerpoint/2010/main" val="1477940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KWL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Now we will take a look at the poster on the side of the class.</a:t>
            </a:r>
          </a:p>
          <a:p>
            <a:r>
              <a:rPr lang="en-US" dirty="0" smtClean="0"/>
              <a:t>Each of you will be given 3 pieces of paper:</a:t>
            </a:r>
          </a:p>
          <a:p>
            <a:pPr lvl="1"/>
            <a:r>
              <a:rPr lang="en-US" dirty="0"/>
              <a:t>Each of you will have a choice to write 2 </a:t>
            </a:r>
            <a:r>
              <a:rPr lang="en-US" dirty="0" smtClean="0"/>
              <a:t>pieces </a:t>
            </a:r>
            <a:r>
              <a:rPr lang="en-US" dirty="0"/>
              <a:t>of paper </a:t>
            </a:r>
            <a:r>
              <a:rPr lang="en-US" dirty="0" smtClean="0"/>
              <a:t>for </a:t>
            </a:r>
            <a:r>
              <a:rPr lang="en-US" dirty="0"/>
              <a:t>K (What do you </a:t>
            </a:r>
            <a:r>
              <a:rPr lang="en-US" u="sng" dirty="0"/>
              <a:t>know?</a:t>
            </a:r>
            <a:r>
              <a:rPr lang="en-US" dirty="0"/>
              <a:t>) and one for W (What do you </a:t>
            </a:r>
            <a:r>
              <a:rPr lang="en-US" u="sng" dirty="0"/>
              <a:t>want</a:t>
            </a:r>
            <a:r>
              <a:rPr lang="en-US" dirty="0"/>
              <a:t> to find out?).  Or you can do 1 piece of paper </a:t>
            </a:r>
            <a:r>
              <a:rPr lang="en-US" dirty="0" smtClean="0"/>
              <a:t>for </a:t>
            </a:r>
            <a:r>
              <a:rPr lang="en-US" dirty="0"/>
              <a:t>K and two for W.  It is your CHOICE!</a:t>
            </a:r>
          </a:p>
          <a:p>
            <a:pPr lvl="1"/>
            <a:r>
              <a:rPr lang="en-US" dirty="0"/>
              <a:t>Everyday at the end of the lesson you will fill in a </a:t>
            </a:r>
            <a:r>
              <a:rPr lang="en-US" dirty="0" smtClean="0"/>
              <a:t>piece of paper </a:t>
            </a:r>
            <a:r>
              <a:rPr lang="en-US" dirty="0"/>
              <a:t>for L (What did you learn?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440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What does social roles mean?</a:t>
            </a:r>
          </a:p>
          <a:p>
            <a:r>
              <a:rPr lang="en-US" sz="4400" dirty="0" smtClean="0"/>
              <a:t>Do we have social roles in our society today?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8011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Egypt Social Hierarchy Pyramid</a:t>
            </a:r>
            <a:endParaRPr lang="en-US" dirty="0"/>
          </a:p>
        </p:txBody>
      </p:sp>
      <p:pic>
        <p:nvPicPr>
          <p:cNvPr id="4" name="Picture 3" descr="social-pyramid-ancient-egyp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194" y="1443834"/>
            <a:ext cx="5921743" cy="541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762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Egypt – Social Hierarchy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Egyptian society was highly stratified, or layered. At the very top of society, of course, was the pharaoh and the royal family. 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prominent and influential in Egypt were key government officials, priests and priestesses, scribes, military leaders, </a:t>
            </a:r>
            <a:r>
              <a:rPr lang="en-US" dirty="0" smtClean="0"/>
              <a:t>landowners</a:t>
            </a:r>
            <a:r>
              <a:rPr lang="en-US" dirty="0"/>
              <a:t>, and doctors.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people were all among the wealthiest in Egypt.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27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1980</TotalTime>
  <Words>741</Words>
  <Application>Microsoft Macintosh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Nile Civilizations</vt:lpstr>
      <vt:lpstr>Creating a Timeline</vt:lpstr>
      <vt:lpstr>Group Activity</vt:lpstr>
      <vt:lpstr>Guiding Questions</vt:lpstr>
      <vt:lpstr>Group Activity</vt:lpstr>
      <vt:lpstr>KWL Chart</vt:lpstr>
      <vt:lpstr>Discussion</vt:lpstr>
      <vt:lpstr>Ancient Egypt Social Hierarchy Pyramid</vt:lpstr>
      <vt:lpstr>Ancient Egypt – Social Hierarchy</vt:lpstr>
      <vt:lpstr>Ancient Egypt – Social Hierarchy</vt:lpstr>
      <vt:lpstr>Ancient Egypt – Social Hierarchy</vt:lpstr>
      <vt:lpstr>Ancient Egypt – Social Hierarchy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SVP</cp:lastModifiedBy>
  <cp:revision>50</cp:revision>
  <dcterms:created xsi:type="dcterms:W3CDTF">2013-08-21T19:17:07Z</dcterms:created>
  <dcterms:modified xsi:type="dcterms:W3CDTF">2017-01-20T15:54:21Z</dcterms:modified>
</cp:coreProperties>
</file>